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4E209-79B3-422C-94DC-6C2A745D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2DA6BE-AEF0-4DF8-B985-4619B54B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9A31E-6544-496C-96B0-E066E77C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8889A-FFDF-4FEA-BCC1-DE95C595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E8FBF-847E-4D14-A7B6-857C0A86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6A055-0D16-435E-99FF-329381DC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88B477-BA4F-4509-B545-D66C632C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39894-BDA5-43AC-BAF5-48CD13EF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44037-FC8E-4EB4-B1A3-0D61F59E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F8245-AE77-4545-BE3D-5D144D4F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8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B52312-D42E-4D46-BA93-E36361A35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B6509-3EDE-4F2F-B883-B220E27F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05138-5AA3-49FA-A004-A358A9FE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308DF-1C70-4347-80F3-8869303F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E4AFE-DD90-495E-AC57-FD745D75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67AB9-8A8C-4189-A1F2-9D6D0813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94673-11DF-4484-B424-2B119480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8ECC6-E3BC-4EFA-A205-9C538200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4988B-7971-4970-8953-96CB3650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B5998-BE93-4814-B4F1-33D39ABE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19644-5B08-4A0F-B374-ADEEE17C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B89FA-1BF1-4414-9D54-159F1AE2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BB03-24B3-4FF9-A1E8-2583099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941BB-93F4-454E-A169-307A14C0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F249-4B80-426F-B76E-7B697988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8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89315-DF06-4B67-9A41-DBA700DC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5C8C7-1BFC-46AB-BBB8-5E2488A20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3B195E-4519-4473-80B4-2F89DA824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AE5316-D252-4BFE-932C-25D26B3F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19170-2FCD-4712-B406-DA8D0F19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E31BF-743A-4D2E-A648-2E458037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D3EB3-4028-42C1-92FD-41AF6DAA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A0429-B085-46BC-AD87-4D9507D1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24EB47-CA80-4A66-9B7C-3062E4EE4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27E5B4-6197-48C9-8E92-A86DCB82D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0534BA-17DB-4153-B3E8-606F0E557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0D92B7-D963-485F-9834-2F824769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F19DC8-5C4A-4EFD-97A6-CFD490EC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E38AD1-A355-4B0B-925C-792F5C44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D6CF9-F9EF-484B-B063-B320CA55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2DF68B-EAB7-4E9B-84FB-412F392C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0D369-5E40-4A28-9B6F-D379ACA2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A76CA8-ECCB-4364-A67D-7D538168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B19ADD-8927-42E4-A610-23C151EE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7E7E3E-B60A-4D66-8EF6-16D36119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44388F-6A42-42AE-B5B4-F9658723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842F8-E508-494F-9E80-A3BD805D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DDAC5-2BA8-4F95-8486-7B372327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52EBD-6CC9-4E07-B7B7-B8B8F4BAC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216AB-3996-4019-B106-DFBBC57B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7F691-98CC-430A-8E01-5EBA984D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07FA9-19FE-4FA0-86CD-523E25E9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6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F8EF-0BA4-4A7F-8A0A-53D5F60D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2946B5-7431-4BD8-8509-7500898E7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6582F-2A02-454B-9541-30C98D75C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F11D9-1673-46A1-9A97-46A0010B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06BCC3-4539-46C2-A0BB-4552663C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C44035-9C14-4CA8-9D91-328436DB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BDD4E-2DF0-4F81-832B-5B0D2DB4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16689-8FAA-4C10-88E9-4B3F954A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36C4F-2B6B-485E-8373-412AB7CFF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4AE5-3BA9-4CF6-9BC0-3B0EA26B3AA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84299-20F2-4699-8523-7023C22D4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737DB-265B-49D3-9755-55BC23D1A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25F0-EFBE-4916-8407-167813FD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ultazbuka.ru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hgdhceShGA&amp;t=892s" TargetMode="External"/><Relationship Id="rId11" Type="http://schemas.openxmlformats.org/officeDocument/2006/relationships/hyperlink" Target="https://www.youtube.com/channel/UCfUKhZegoi5NETX5h3zGDNQ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www.youtube.com/channel/UCIBQzKKiRubQOdwbGvIFw_Q/videos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2CE90-1CBD-400A-BD56-62D11CAB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6" y="-142047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Десять ошибок начинающего сценариста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6C92D-EB6E-4B68-847C-4AF3BC90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38" y="2387600"/>
            <a:ext cx="5425615" cy="4133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37111-7A93-4D5F-A5EA-F5B47DCFBDD3}"/>
              </a:ext>
            </a:extLst>
          </p:cNvPr>
          <p:cNvSpPr txBox="1"/>
          <p:nvPr/>
        </p:nvSpPr>
        <p:spPr>
          <a:xfrm>
            <a:off x="4708087" y="1171354"/>
            <a:ext cx="258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(на самом деле больше)</a:t>
            </a:r>
          </a:p>
        </p:txBody>
      </p:sp>
    </p:spTree>
    <p:extLst>
      <p:ext uri="{BB962C8B-B14F-4D97-AF65-F5344CB8AC3E}">
        <p14:creationId xmlns:p14="http://schemas.microsoft.com/office/powerpoint/2010/main" val="45522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AFC7B-5764-47C6-AFB4-1E3B349F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 Непроработанные ремарки (!!!). Нет реакций (в ремарках и в диалогах)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72B79-C3F0-44D6-BA88-B85BF399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29972-CA6B-4CDE-B1DC-7D167551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7" y="1690688"/>
            <a:ext cx="26765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56126-41F9-417A-9125-83EF547D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10.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Неразговорные диалоги. Шаблоны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Стилистика. Грамматика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6EEAC-1769-41D3-A24E-49E90CFE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02624"/>
            <a:ext cx="5129814" cy="45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251002-1F29-48FE-9E85-D41064BF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4" y="5163105"/>
            <a:ext cx="1694895" cy="16948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6E416-343A-427B-B83F-3B5EFB8F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0" y="3263142"/>
            <a:ext cx="2061092" cy="2014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BE5EB-597C-4B53-A612-23A15B21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-167539"/>
            <a:ext cx="12058835" cy="1325563"/>
          </a:xfrm>
        </p:spPr>
        <p:txBody>
          <a:bodyPr/>
          <a:lstStyle/>
          <a:p>
            <a:r>
              <a:rPr lang="ru-RU" dirty="0"/>
              <a:t>Талант и вдохновение. Что посмотреть и почитать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ED6C1-3E36-46EF-881A-D2EEAE1ED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83" y="2863724"/>
            <a:ext cx="5194461" cy="3895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70AB08-512B-4D54-8179-F69F82912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298" y="955077"/>
            <a:ext cx="2231906" cy="226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9EC32-5615-4BDD-A665-73501826AF6D}"/>
              </a:ext>
            </a:extLst>
          </p:cNvPr>
          <p:cNvSpPr txBox="1"/>
          <p:nvPr/>
        </p:nvSpPr>
        <p:spPr>
          <a:xfrm>
            <a:off x="8857925" y="3221102"/>
            <a:ext cx="3255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/>
                <a:hlinkClick r:id="rId6"/>
              </a:rPr>
              <a:t>«Почему мультики и булки не растут на деревьях?» </a:t>
            </a:r>
            <a:r>
              <a:rPr lang="ru-RU" b="0" i="0" dirty="0">
                <a:effectLst/>
                <a:latin typeface="Roboto"/>
              </a:rPr>
              <a:t>| Встреча с создателями сериала «</a:t>
            </a:r>
            <a:r>
              <a:rPr lang="ru-RU" b="0" i="0" dirty="0" err="1">
                <a:effectLst/>
                <a:latin typeface="Roboto"/>
              </a:rPr>
              <a:t>Фиксики</a:t>
            </a:r>
            <a:r>
              <a:rPr lang="ru-RU" b="0" i="0" dirty="0">
                <a:effectLst/>
                <a:latin typeface="Roboto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D31611-E4C0-4F92-BA1D-6AA23EA63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197" y="1061894"/>
            <a:ext cx="3338513" cy="1663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D23B27-6117-4458-9D58-6DDAC936BB59}"/>
              </a:ext>
            </a:extLst>
          </p:cNvPr>
          <p:cNvSpPr txBox="1"/>
          <p:nvPr/>
        </p:nvSpPr>
        <p:spPr>
          <a:xfrm>
            <a:off x="7167954" y="1508353"/>
            <a:ext cx="2038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Бесплатные лекции для детей </a:t>
            </a:r>
            <a:r>
              <a:rPr lang="ru-RU" dirty="0">
                <a:hlinkClick r:id="rId8"/>
              </a:rPr>
              <a:t>«Анимация и я»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473094-6316-4B5D-BDD2-3E00737EC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138" y="4734036"/>
            <a:ext cx="3030133" cy="1633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621F4A-7FDF-41E8-A986-3679DB6F74FB}"/>
              </a:ext>
            </a:extLst>
          </p:cNvPr>
          <p:cNvSpPr txBox="1"/>
          <p:nvPr/>
        </p:nvSpPr>
        <p:spPr>
          <a:xfrm>
            <a:off x="9140318" y="6382461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Лекции на </a:t>
            </a:r>
            <a:r>
              <a:rPr lang="ru-RU" dirty="0">
                <a:hlinkClick r:id="rId10"/>
              </a:rPr>
              <a:t>Рики Лаб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9EDDA-2A52-4976-86EF-CD35AFC0D3D0}"/>
              </a:ext>
            </a:extLst>
          </p:cNvPr>
          <p:cNvSpPr txBox="1"/>
          <p:nvPr/>
        </p:nvSpPr>
        <p:spPr>
          <a:xfrm>
            <a:off x="1802900" y="5832629"/>
            <a:ext cx="117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Animation School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51EB5-B4AB-42DB-A78D-CFE9FE52968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809"/>
          <a:stretch/>
        </p:blipFill>
        <p:spPr>
          <a:xfrm>
            <a:off x="96448" y="955077"/>
            <a:ext cx="1510728" cy="21927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B5C993-52CE-4FBC-8D79-F1FF93A61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3803" y="1030606"/>
            <a:ext cx="1385772" cy="21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43827-9290-45E9-8CC7-33FB9A56C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24" y="25982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CED0E-3C61-4163-85BD-7A8EB98A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Плагиат. Повтор. Копипаст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BDC1D-4AAA-4597-A7B4-DBDEC3F8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68" y="1690689"/>
            <a:ext cx="5758017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D45F0-A058-4FF7-9B02-6F6A8B4E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Отсутствие конфликта (!). Слишком локальная история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E19A3-AC32-4AEE-B759-F7389254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2" y="1823210"/>
            <a:ext cx="48768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51261-CF96-4BD4-91F9-681CAE3C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Нет ярко выраженного главного героя(ев).  Не раскрыт характер(ы). Слабая мотивация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7FB8D-BA40-4790-991E-16FA41A4E740}"/>
              </a:ext>
            </a:extLst>
          </p:cNvPr>
          <p:cNvSpPr txBox="1"/>
          <p:nvPr/>
        </p:nvSpPr>
        <p:spPr>
          <a:xfrm>
            <a:off x="767144" y="2018530"/>
            <a:ext cx="567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«Представь, какую штуку выкинула моя Татьяна. Она вышла замуж. Этого я от неё не ожидал»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07702E-00D8-412C-9D64-E11D8DF4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39" y="2992703"/>
            <a:ext cx="6133491" cy="34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DC16C-1826-4CF1-AC9F-D450C374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Подмена содержательности зрелищностью. </a:t>
            </a:r>
            <a:r>
              <a:rPr lang="en-US" dirty="0"/>
              <a:t>Drama queen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ABE5C-55B2-46E4-900C-F5012157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67" y="1825625"/>
            <a:ext cx="8667466" cy="45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5AB7F-38BE-4D6B-9118-3EECA6A6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Натяжки. Совпадения. «Рояль в кустах»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1A217-A662-4367-B20B-FD2ED5BF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10" y="1725390"/>
            <a:ext cx="714513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DD23F-8869-4DF9-A88C-E0E5FD63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Отсутствие драйва. Снижение темпа истории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E6D37-2735-4009-8808-807E5853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57" y="1531420"/>
            <a:ext cx="6586330" cy="49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28C5-E6AD-4A1B-926E-2E84A13D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Предсказуемость. И необоснованная непредсказуемость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F66AEF-9889-4AA2-B3E2-5F1ACBD81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975" y="1832733"/>
            <a:ext cx="4574312" cy="4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2715-BDBA-4973-98F8-ED6AC078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Затянутость. Отсутствие юмора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BC894-346D-4EBD-A0D5-FDA388ED5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8"/>
          <a:stretch/>
        </p:blipFill>
        <p:spPr>
          <a:xfrm>
            <a:off x="3542190" y="1515886"/>
            <a:ext cx="5288350" cy="5114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2F80-96FC-488C-B096-259D690909B0}"/>
              </a:ext>
            </a:extLst>
          </p:cNvPr>
          <p:cNvSpPr txBox="1"/>
          <p:nvPr/>
        </p:nvSpPr>
        <p:spPr>
          <a:xfrm>
            <a:off x="3626503" y="6021218"/>
            <a:ext cx="50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Здесь могло быть фото твоего любимого сериала</a:t>
            </a:r>
          </a:p>
        </p:txBody>
      </p:sp>
    </p:spTree>
    <p:extLst>
      <p:ext uri="{BB962C8B-B14F-4D97-AF65-F5344CB8AC3E}">
        <p14:creationId xmlns:p14="http://schemas.microsoft.com/office/powerpoint/2010/main" val="1074660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175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Тема Office</vt:lpstr>
      <vt:lpstr>Десять ошибок начинающего сценариста</vt:lpstr>
      <vt:lpstr>1. Плагиат. Повтор. Копипаст</vt:lpstr>
      <vt:lpstr>2. Отсутствие конфликта (!). Слишком локальная история</vt:lpstr>
      <vt:lpstr>3. Нет ярко выраженного главного героя(ев).  Не раскрыт характер(ы). Слабая мотивация                                </vt:lpstr>
      <vt:lpstr>4. Подмена содержательности зрелищностью. Drama queen </vt:lpstr>
      <vt:lpstr>5. Натяжки. Совпадения. «Рояль в кустах»</vt:lpstr>
      <vt:lpstr>6. Отсутствие драйва. Снижение темпа истории</vt:lpstr>
      <vt:lpstr>7. Предсказуемость. И необоснованная непредсказуемость</vt:lpstr>
      <vt:lpstr>8. Затянутость. Отсутствие юмора</vt:lpstr>
      <vt:lpstr>9. Непроработанные ремарки (!!!). Нет реакций (в ремарках и в диалогах)</vt:lpstr>
      <vt:lpstr>10. Неразговорные диалоги. Шаблоны. Стилистика. Грамматика</vt:lpstr>
      <vt:lpstr>Талант и вдохновение. Что посмотреть и почитать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попабо́лей редактора сценария</dc:title>
  <dc:creator>Дарья Вяльцева</dc:creator>
  <cp:lastModifiedBy>Дарья Вяльцева</cp:lastModifiedBy>
  <cp:revision>20</cp:revision>
  <dcterms:created xsi:type="dcterms:W3CDTF">2020-08-20T17:46:57Z</dcterms:created>
  <dcterms:modified xsi:type="dcterms:W3CDTF">2020-12-01T19:20:29Z</dcterms:modified>
</cp:coreProperties>
</file>